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13EB1-4D1C-4CA1-BE2D-28A0653450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DD8BCA-40C1-46E2-BB8C-009BA94A81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ADA6A-DA1E-493F-94F2-B55722665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3982-2E72-4D66-B5D2-E56A715C50AD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1F38D-3ACE-46CB-9F8C-588CCF47A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B8E65-1575-4FA5-B0BC-152675A1C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D4AE-3AEA-413D-8604-EACAE28F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94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DB833-C402-4D66-A4CA-CD3BA4D52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4AE32C-122B-4E20-934A-B1F7D1E48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AD2574-D185-43B2-A351-10CCAF9F6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3982-2E72-4D66-B5D2-E56A715C50AD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CB4FA6-8D97-4B19-A59C-EBE6A63CD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F80E5B-B352-4CB9-AC91-8C3D24DD5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D4AE-3AEA-413D-8604-EACAE28F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47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B73C41-5138-4A85-B024-A76BA454E2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8F83F3-09B9-4325-BC3B-5220BF52BA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19233-67DD-4748-9300-D74EFD909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3982-2E72-4D66-B5D2-E56A715C50AD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7EF4E-1F14-479F-AB33-75FE7A8FE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B6BB9-6BE5-4BA7-992E-BEAC29519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D4AE-3AEA-413D-8604-EACAE28F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612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47FC9-14DA-4550-8E41-94B2D3257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90971-E397-4855-895C-70944CE10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F47889-D27A-41AF-A3BC-A1CFCC19D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3982-2E72-4D66-B5D2-E56A715C50AD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7C27D4-7406-4A1C-899D-9D821BB4C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0896A-096B-4B1C-B145-97071AD60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D4AE-3AEA-413D-8604-EACAE28F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5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B724A-42E2-4C86-8AF9-36FEDBC62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BB5242-149A-42BF-9F88-2EDCC0C8A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56A77-64B2-4E5B-9070-A9BC3D1DD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3982-2E72-4D66-B5D2-E56A715C50AD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3E00E4-FFAD-4866-8896-CB6754391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B51A36-72B9-4FF1-BE92-6B58B367D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D4AE-3AEA-413D-8604-EACAE28F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412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C5D0C-18C3-4FA6-919E-BA860FCCC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E19609-F2F8-4580-8B2B-DA6BCD086B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33EFF3-0772-4AD7-90CB-FEB2BBCEFA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2C6E5-D580-4519-BC09-16412A51B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3982-2E72-4D66-B5D2-E56A715C50AD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3280D0-6B36-4F4B-867C-636346E4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3B5E1D-FDDF-48E3-9B8B-EF2A1A2F9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D4AE-3AEA-413D-8604-EACAE28F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89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BB0BA-91EC-4FC6-911A-698C24DE2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ADC598-AB16-4A74-998B-F9FF13DA9A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3BFF0F-55A3-4F75-8BD7-5E531426B4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5088BF-CF54-44F9-A7A7-2EE6980C50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561BAB-B872-4840-8D02-D4F1F4A8AC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F1AEB2-C9F3-4871-9726-527C6625A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3982-2E72-4D66-B5D2-E56A715C50AD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843D71-46FB-4C3B-9718-42C2ED092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AB2513-136E-4508-B9AA-73D5B05BC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D4AE-3AEA-413D-8604-EACAE28F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161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83F17-ECC0-47D9-B074-EDD452711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84E3F6-66B5-4AB9-9DA4-C0B2CE518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3982-2E72-4D66-B5D2-E56A715C50AD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499FA1-D2F5-4F0B-AF8C-F12BB3349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FD17BB-CBD7-4536-8268-21712A72E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D4AE-3AEA-413D-8604-EACAE28F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309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3F27A9-6127-4C13-A7E6-624FA29C3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3982-2E72-4D66-B5D2-E56A715C50AD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386C0C-A729-4241-BF1A-924FA8FD6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A847DC-B867-4E2B-8D87-655221D00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D4AE-3AEA-413D-8604-EACAE28F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87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BDD87-41B1-4499-A135-38E7E0F14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821788-1382-465A-9EF1-D766E96B70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B88A45-7D71-4AAC-83EE-C7F38DB7CC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7B69C6-252B-4FA5-AAA7-BCFE94CF9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3982-2E72-4D66-B5D2-E56A715C50AD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02BF98-8647-4F3C-85CB-42CB705A8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6E0DD8-7E09-4DA3-9A18-9401B8B4E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D4AE-3AEA-413D-8604-EACAE28F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84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3B0F8-FEDA-412A-86B1-CD7E177CE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A588DE-2519-447E-A432-E2F0771234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2F787E-1AA8-450A-A17C-E45083793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2B7901-5CA2-441F-8978-BCC26E1BA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3982-2E72-4D66-B5D2-E56A715C50AD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4BCAFE-2187-4000-9466-774980132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CDEBCD-EDA8-47C3-9379-74DEB6D17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D4AE-3AEA-413D-8604-EACAE28F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53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D0DA4D-91F9-49A4-9252-4D89CF64D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F7ABE-D9BB-4449-815E-86D949AE58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07F03B-6CBC-4D7D-8655-D008BA0321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13982-2E72-4D66-B5D2-E56A715C50AD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0AF92B-A7DC-46EB-8D30-97155DEDD3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A8944-3565-4B7F-BAD8-1619E8A53E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AD4AE-3AEA-413D-8604-EACAE28F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873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7BCFD3D-BF26-4491-94C6-95B17BF24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5034" y="542925"/>
            <a:ext cx="5101834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343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7669AC6-49D6-4B87-B171-23DF6CAC1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2113" y="457200"/>
            <a:ext cx="5037563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88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2106677-287E-416C-B442-8FC4D1674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3069" y="457200"/>
            <a:ext cx="511018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130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Dany Dy Tang</dc:creator>
  <cp:lastModifiedBy>Dany Dy Tang</cp:lastModifiedBy>
  <cp:revision>1</cp:revision>
  <dcterms:created xsi:type="dcterms:W3CDTF">2018-02-27T05:02:18Z</dcterms:created>
  <dcterms:modified xsi:type="dcterms:W3CDTF">2018-02-27T05:04:01Z</dcterms:modified>
</cp:coreProperties>
</file>